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2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5" r:id="rId80"/>
    <p:sldId id="334" r:id="rId81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73" d="100"/>
          <a:sy n="73" d="100"/>
        </p:scale>
        <p:origin x="6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</TotalTime>
  <Words>2220</Words>
  <Application>Microsoft Office PowerPoint</Application>
  <PresentationFormat>ワイド画面</PresentationFormat>
  <Paragraphs>374</Paragraphs>
  <Slides>77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77</vt:i4>
      </vt:variant>
    </vt:vector>
  </HeadingPairs>
  <TitlesOfParts>
    <vt:vector size="82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15</cp:revision>
  <cp:lastPrinted>2022-11-16T03:14:44Z</cp:lastPrinted>
  <dcterms:created xsi:type="dcterms:W3CDTF">2022-09-14T00:57:17Z</dcterms:created>
  <dcterms:modified xsi:type="dcterms:W3CDTF">2022-11-21T08:41:24Z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